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7" r:id="rId2"/>
    <p:sldId id="266" r:id="rId3"/>
    <p:sldId id="256" r:id="rId4"/>
    <p:sldId id="258" r:id="rId5"/>
    <p:sldId id="262" r:id="rId6"/>
    <p:sldId id="259" r:id="rId7"/>
    <p:sldId id="260" r:id="rId8"/>
    <p:sldId id="263" r:id="rId9"/>
    <p:sldId id="261" r:id="rId10"/>
    <p:sldId id="265" r:id="rId11"/>
    <p:sldId id="264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EC9412-841D-4239-B439-DE339707E602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802BAF-5879-47AC-A562-F2BE62D87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02BAF-5879-47AC-A562-F2BE62D87D9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138E7-76C4-48B4-905D-D7829613F6A0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7FBB-7992-464C-9E19-31E449F71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138E7-76C4-48B4-905D-D7829613F6A0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7FBB-7992-464C-9E19-31E449F71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138E7-76C4-48B4-905D-D7829613F6A0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7FBB-7992-464C-9E19-31E449F71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138E7-76C4-48B4-905D-D7829613F6A0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7FBB-7992-464C-9E19-31E449F71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138E7-76C4-48B4-905D-D7829613F6A0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7FBB-7992-464C-9E19-31E449F71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138E7-76C4-48B4-905D-D7829613F6A0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7FBB-7992-464C-9E19-31E449F71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138E7-76C4-48B4-905D-D7829613F6A0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7FBB-7992-464C-9E19-31E449F71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138E7-76C4-48B4-905D-D7829613F6A0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7FBB-7992-464C-9E19-31E449F71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138E7-76C4-48B4-905D-D7829613F6A0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7FBB-7992-464C-9E19-31E449F71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138E7-76C4-48B4-905D-D7829613F6A0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7FBB-7992-464C-9E19-31E449F71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138E7-76C4-48B4-905D-D7829613F6A0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D7FBB-7992-464C-9E19-31E449F71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138E7-76C4-48B4-905D-D7829613F6A0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D7FBB-7992-464C-9E19-31E449F71E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3000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wmf"/><Relationship Id="rId11" Type="http://schemas.openxmlformats.org/officeDocument/2006/relationships/image" Target="../media/image40.wmf"/><Relationship Id="rId5" Type="http://schemas.openxmlformats.org/officeDocument/2006/relationships/image" Target="../media/image34.wmf"/><Relationship Id="rId10" Type="http://schemas.openxmlformats.org/officeDocument/2006/relationships/image" Target="../media/image39.wmf"/><Relationship Id="rId4" Type="http://schemas.openxmlformats.org/officeDocument/2006/relationships/image" Target="../media/image33.wmf"/><Relationship Id="rId9" Type="http://schemas.openxmlformats.org/officeDocument/2006/relationships/image" Target="../media/image38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image" Target="../media/image31.jpeg"/><Relationship Id="rId7" Type="http://schemas.openxmlformats.org/officeDocument/2006/relationships/image" Target="../media/image42.wm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wmf"/><Relationship Id="rId5" Type="http://schemas.openxmlformats.org/officeDocument/2006/relationships/image" Target="../media/image35.wmf"/><Relationship Id="rId10" Type="http://schemas.openxmlformats.org/officeDocument/2006/relationships/image" Target="../media/image27.wmf"/><Relationship Id="rId4" Type="http://schemas.openxmlformats.org/officeDocument/2006/relationships/image" Target="../media/image6.wmf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image" Target="../media/image1.wmf"/><Relationship Id="rId7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wmf"/><Relationship Id="rId5" Type="http://schemas.openxmlformats.org/officeDocument/2006/relationships/image" Target="../media/image2.png"/><Relationship Id="rId4" Type="http://schemas.openxmlformats.org/officeDocument/2006/relationships/image" Target="../media/image4.wmf"/><Relationship Id="rId9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5.png"/><Relationship Id="rId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5.png"/><Relationship Id="rId7" Type="http://schemas.openxmlformats.org/officeDocument/2006/relationships/image" Target="../media/image18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10" Type="http://schemas.openxmlformats.org/officeDocument/2006/relationships/image" Target="../media/image21.gif"/><Relationship Id="rId4" Type="http://schemas.openxmlformats.org/officeDocument/2006/relationships/image" Target="../media/image15.wmf"/><Relationship Id="rId9" Type="http://schemas.openxmlformats.org/officeDocument/2006/relationships/image" Target="../media/image2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6.wmf"/><Relationship Id="rId7" Type="http://schemas.openxmlformats.org/officeDocument/2006/relationships/image" Target="../media/image29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wmf"/><Relationship Id="rId5" Type="http://schemas.openxmlformats.org/officeDocument/2006/relationships/image" Target="../media/image25.wmf"/><Relationship Id="rId4" Type="http://schemas.openxmlformats.org/officeDocument/2006/relationships/image" Target="../media/image2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6278562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FFFF00"/>
                </a:solidFill>
                <a:latin typeface="Berling Antiqua" pitchFamily="18" charset="0"/>
              </a:rPr>
              <a:t>The Bears: </a:t>
            </a:r>
            <a:br>
              <a:rPr lang="en-US" sz="9600" dirty="0" smtClean="0">
                <a:solidFill>
                  <a:srgbClr val="FFFF00"/>
                </a:solidFill>
                <a:latin typeface="Berling Antiqua" pitchFamily="18" charset="0"/>
              </a:rPr>
            </a:br>
            <a:r>
              <a:rPr lang="en-US" sz="9600" dirty="0" smtClean="0">
                <a:solidFill>
                  <a:srgbClr val="FFFF00"/>
                </a:solidFill>
                <a:latin typeface="Berling Antiqua" pitchFamily="18" charset="0"/>
              </a:rPr>
              <a:t>Life Before Goldie Locks</a:t>
            </a:r>
            <a:endParaRPr lang="en-US" sz="9600" dirty="0">
              <a:solidFill>
                <a:srgbClr val="FFFF00"/>
              </a:solidFill>
              <a:latin typeface="Berling Antiqua" pitchFamily="18" charset="0"/>
            </a:endParaRPr>
          </a:p>
        </p:txBody>
      </p:sp>
    </p:spTree>
  </p:cSld>
  <p:clrMapOvr>
    <a:masterClrMapping/>
  </p:clrMapOvr>
  <p:transition spd="slow" advClick="0" advTm="3000">
    <p:circle/>
    <p:sndAc>
      <p:stSnd loop="1">
        <p:snd r:embed="rId2" name="breeze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C:\Documents and Settings\PLECOMPT\Local Settings\Temporary Internet Files\Content.IE5\KGV68XBM\MC900439097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695700" y="1409700"/>
            <a:ext cx="1752600" cy="9144000"/>
          </a:xfrm>
          <a:prstGeom prst="rect">
            <a:avLst/>
          </a:prstGeom>
          <a:noFill/>
        </p:spPr>
      </p:pic>
      <p:pic>
        <p:nvPicPr>
          <p:cNvPr id="2076" name="Picture 28" descr="C:\Documents and Settings\PLECOMPT\Local Settings\Temporary Internet Files\Content.IE5\9ZODMZXR\MC900192513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2457007"/>
            <a:ext cx="2133600" cy="187310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Berling Antiqua" pitchFamily="18" charset="0"/>
              </a:rPr>
              <a:t>Papa Bear fell asleep and Little Bear woke him up when the rest got home.</a:t>
            </a:r>
            <a:endParaRPr lang="en-US" dirty="0">
              <a:solidFill>
                <a:srgbClr val="00B0F0"/>
              </a:solidFill>
              <a:latin typeface="Berling Antiqua" pitchFamily="18" charset="0"/>
            </a:endParaRPr>
          </a:p>
        </p:txBody>
      </p:sp>
      <p:pic>
        <p:nvPicPr>
          <p:cNvPr id="2056" name="Picture 8" descr="C:\Documents and Settings\PLECOMPT\Local Settings\Temporary Internet Files\Content.IE5\9ZODMZXR\MC900138341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4724400"/>
            <a:ext cx="442990" cy="665163"/>
          </a:xfrm>
          <a:prstGeom prst="rect">
            <a:avLst/>
          </a:prstGeom>
          <a:noFill/>
        </p:spPr>
      </p:pic>
      <p:pic>
        <p:nvPicPr>
          <p:cNvPr id="2063" name="Picture 15" descr="C:\Documents and Settings\PLECOMPT\Local Settings\Temporary Internet Files\Content.IE5\THMG4HEN\MC900331562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0" y="5943600"/>
            <a:ext cx="1273861" cy="523592"/>
          </a:xfrm>
          <a:prstGeom prst="rect">
            <a:avLst/>
          </a:prstGeom>
          <a:noFill/>
        </p:spPr>
      </p:pic>
      <p:pic>
        <p:nvPicPr>
          <p:cNvPr id="2074" name="Picture 26" descr="C:\Documents and Settings\PLECOMPT\Local Settings\Temporary Internet Files\Content.IE5\SQKJXXCY\MC900030272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00401" y="2958342"/>
            <a:ext cx="2021562" cy="2200093"/>
          </a:xfrm>
          <a:prstGeom prst="rect">
            <a:avLst/>
          </a:prstGeom>
          <a:noFill/>
        </p:spPr>
      </p:pic>
      <p:pic>
        <p:nvPicPr>
          <p:cNvPr id="2077" name="Picture 29" descr="C:\Documents and Settings\PLECOMPT\Local Settings\Temporary Internet Files\Content.IE5\9ZODMZXR\MC900192513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199" y="2514600"/>
            <a:ext cx="2154795" cy="1891709"/>
          </a:xfrm>
          <a:prstGeom prst="rect">
            <a:avLst/>
          </a:prstGeom>
          <a:noFill/>
        </p:spPr>
      </p:pic>
      <p:pic>
        <p:nvPicPr>
          <p:cNvPr id="2057" name="Picture 9" descr="C:\Documents and Settings\PLECOMPT\Local Settings\Temporary Internet Files\Content.IE5\THMG4HEN\MC900138371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05600" y="4800600"/>
            <a:ext cx="571334" cy="760672"/>
          </a:xfrm>
          <a:prstGeom prst="rect">
            <a:avLst/>
          </a:prstGeom>
          <a:noFill/>
        </p:spPr>
      </p:pic>
      <p:pic>
        <p:nvPicPr>
          <p:cNvPr id="2062" name="Picture 14" descr="C:\Documents and Settings\PLECOMPT\Local Settings\Temporary Internet Files\Content.IE5\KGV68XBM\MC900138241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38800" y="4572000"/>
            <a:ext cx="1162984" cy="982301"/>
          </a:xfrm>
          <a:prstGeom prst="rect">
            <a:avLst/>
          </a:prstGeom>
          <a:noFill/>
        </p:spPr>
      </p:pic>
      <p:pic>
        <p:nvPicPr>
          <p:cNvPr id="2061" name="Picture 13" descr="C:\Documents and Settings\PLECOMPT\Local Settings\Temporary Internet Files\Content.IE5\SQKJXXCY\MC900331486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48400" y="5105400"/>
            <a:ext cx="533400" cy="569408"/>
          </a:xfrm>
          <a:prstGeom prst="rect">
            <a:avLst/>
          </a:prstGeom>
          <a:noFill/>
        </p:spPr>
      </p:pic>
      <p:pic>
        <p:nvPicPr>
          <p:cNvPr id="3076" name="Picture 4" descr="C:\Documents and Settings\PLECOMPT\Local Settings\Temporary Internet Files\Content.IE5\SQKJXXCY\MC900356887[1]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28600" y="3962400"/>
            <a:ext cx="455371" cy="1853489"/>
          </a:xfrm>
          <a:prstGeom prst="rect">
            <a:avLst/>
          </a:prstGeom>
          <a:noFill/>
        </p:spPr>
      </p:pic>
      <p:pic>
        <p:nvPicPr>
          <p:cNvPr id="2051" name="Picture 3" descr="C:\Documents and Settings\PLECOMPT\Local Settings\Temporary Internet Files\Content.IE5\KGV68XBM\MC900132487[1].wm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9600" y="3657600"/>
            <a:ext cx="3352800" cy="289038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8" descr="C:\Documents and Settings\PLECOMPT\Local Settings\Temporary Internet Files\Content.IE5\9ZODMZXR\MC90019251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676400"/>
            <a:ext cx="2133600" cy="1873103"/>
          </a:xfrm>
          <a:prstGeom prst="rect">
            <a:avLst/>
          </a:prstGeom>
          <a:noFill/>
        </p:spPr>
      </p:pic>
      <p:pic>
        <p:nvPicPr>
          <p:cNvPr id="16" name="Picture 7" descr="C:\Documents and Settings\PLECOMPT\Local Settings\Temporary Internet Files\Content.IE5\KGV68XBM\MC900439097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3276600" y="990600"/>
            <a:ext cx="2590800" cy="9144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Berling Antiqua" pitchFamily="18" charset="0"/>
              </a:rPr>
              <a:t>The Bears </a:t>
            </a:r>
            <a:r>
              <a:rPr lang="en-US" dirty="0" smtClean="0">
                <a:solidFill>
                  <a:srgbClr val="00B0F0"/>
                </a:solidFill>
                <a:latin typeface="Berling Antiqua" pitchFamily="18" charset="0"/>
              </a:rPr>
              <a:t>lived happily ever after.</a:t>
            </a:r>
            <a:endParaRPr lang="en-US" dirty="0">
              <a:solidFill>
                <a:srgbClr val="00B0F0"/>
              </a:solidFill>
              <a:latin typeface="Berling Antiqua" pitchFamily="18" charset="0"/>
            </a:endParaRPr>
          </a:p>
        </p:txBody>
      </p:sp>
      <p:pic>
        <p:nvPicPr>
          <p:cNvPr id="6148" name="Picture 4" descr="C:\Documents and Settings\PLECOMPT\Local Settings\Temporary Internet Files\Content.IE5\KGV68XBM\MC900133959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481" y="3741036"/>
            <a:ext cx="1556919" cy="1087228"/>
          </a:xfrm>
          <a:prstGeom prst="rect">
            <a:avLst/>
          </a:prstGeom>
          <a:noFill/>
        </p:spPr>
      </p:pic>
      <p:pic>
        <p:nvPicPr>
          <p:cNvPr id="23" name="Picture 26" descr="C:\Documents and Settings\PLECOMPT\Local Settings\Temporary Internet Files\Content.IE5\SQKJXXCY\MC900030272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81400" y="2133600"/>
            <a:ext cx="2021562" cy="2200093"/>
          </a:xfrm>
          <a:prstGeom prst="rect">
            <a:avLst/>
          </a:prstGeom>
          <a:noFill/>
        </p:spPr>
      </p:pic>
      <p:pic>
        <p:nvPicPr>
          <p:cNvPr id="25" name="Picture 28" descr="C:\Documents and Settings\PLECOMPT\Local Settings\Temporary Internet Files\Content.IE5\9ZODMZXR\MC90019251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752600"/>
            <a:ext cx="2133600" cy="1873103"/>
          </a:xfrm>
          <a:prstGeom prst="rect">
            <a:avLst/>
          </a:prstGeom>
          <a:noFill/>
        </p:spPr>
      </p:pic>
      <p:pic>
        <p:nvPicPr>
          <p:cNvPr id="6152" name="Picture 8" descr="C:\Documents and Settings\PLECOMPT\Local Settings\Temporary Internet Files\Content.IE5\THMG4HEN\MC900133929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33800" y="3799488"/>
            <a:ext cx="1447800" cy="1321071"/>
          </a:xfrm>
          <a:prstGeom prst="rect">
            <a:avLst/>
          </a:prstGeom>
          <a:noFill/>
        </p:spPr>
      </p:pic>
      <p:pic>
        <p:nvPicPr>
          <p:cNvPr id="1034" name="Picture 10" descr="C:\Documents and Settings\PLECOMPT\Local Settings\Temporary Internet Files\Content.IE5\SQKJXXCY\MC90019373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276600"/>
            <a:ext cx="3522650" cy="2803556"/>
          </a:xfrm>
          <a:prstGeom prst="rect">
            <a:avLst/>
          </a:prstGeom>
          <a:noFill/>
        </p:spPr>
      </p:pic>
      <p:pic>
        <p:nvPicPr>
          <p:cNvPr id="1030" name="Picture 6" descr="C:\Documents and Settings\PLECOMPT\Local Settings\Temporary Internet Files\Content.IE5\9ZODMZXR\MC900135205[1].wmf"/>
          <p:cNvPicPr>
            <a:picLocks noChangeAspect="1" noChangeArrowheads="1"/>
          </p:cNvPicPr>
          <p:nvPr/>
        </p:nvPicPr>
        <p:blipFill>
          <a:blip r:embed="rId8"/>
          <a:srcRect r="39474"/>
          <a:stretch>
            <a:fillRect/>
          </a:stretch>
        </p:blipFill>
        <p:spPr bwMode="auto">
          <a:xfrm flipH="1">
            <a:off x="838200" y="2590800"/>
            <a:ext cx="1708379" cy="2943792"/>
          </a:xfrm>
          <a:prstGeom prst="rect">
            <a:avLst/>
          </a:prstGeom>
          <a:noFill/>
        </p:spPr>
      </p:pic>
      <p:pic>
        <p:nvPicPr>
          <p:cNvPr id="26" name="Picture 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72200" y="3552825"/>
            <a:ext cx="2445666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Documents and Settings\PLECOMPT\Local Settings\Temporary Internet Files\Content.IE5\KGV68XBM\MC900135211[1]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00400" y="4419600"/>
            <a:ext cx="1447799" cy="223997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7.03704E-6 C -0.01112 -0.02893 0.00416 0.00741 -0.00799 -0.01273 C -0.00903 -0.01458 -0.00869 -0.01736 -0.00973 -0.01922 C -0.0191 -0.03796 -0.01771 -0.03518 -0.02744 -0.04513 C -0.03351 -0.05786 -0.04584 -0.05972 -0.05643 -0.06226 C -0.06806 -0.06504 -0.08386 -0.06759 -0.09514 -0.07314 C -0.10244 -0.07685 -0.10834 -0.07939 -0.11615 -0.08171 C -0.1448 -0.08009 -0.14914 -0.08518 -0.16771 -0.07314 C -0.17066 -0.06921 -0.17448 -0.0662 -0.17744 -0.06226 C -0.19063 -0.04421 -0.16685 -0.06921 -0.18716 -0.0493 C -0.19167 -0.04004 -0.19688 -0.03286 -0.20157 -0.02361 C -0.20261 -0.02152 -0.20487 -0.01712 -0.20487 -0.01712 C -0.20261 0.00672 -0.20608 -0.00185 -0.19202 0.0044 C -0.19202 0.0044 -0.17726 0.00325 -0.17414 7.03704E-6 C -0.17066 -0.0037 -0.16459 -0.01273 -0.16459 -0.01273 C -0.16754 -0.03286 -0.16962 -0.03055 -0.1823 -0.03657 C -0.18785 -0.03402 -0.19289 -0.03032 -0.19844 -0.02777 C -0.20348 -0.01874 -0.20782 -0.01527 -0.21459 -0.00856 C -0.22188 0.01112 -0.21841 0.00348 -0.22414 0.01505 C -0.22657 0.02732 -0.23178 0.04098 -0.23716 0.05163 C -0.23959 0.06181 -0.24219 0.06852 -0.24514 0.07755 C -0.24653 0.08172 -0.2474 0.08612 -0.24844 0.09052 C -0.24896 0.0926 -0.25001 0.09677 -0.25001 0.09677 C -0.24948 0.10255 -0.25001 0.1088 -0.24844 0.11413 C -0.24775 0.11644 -0.24514 0.11667 -0.24358 0.11829 C -0.23785 0.12454 -0.23577 0.12593 -0.229 0.12917 C -0.20695 0.12663 -0.20782 0.13149 -0.19671 0.10973 C -0.1948 0.09954 -0.19219 0.08264 -0.20001 0.07547 C -0.20591 0.06991 -0.21233 0.06482 -0.21928 0.06251 C -0.22362 0.06112 -0.2323 0.05811 -0.2323 0.05811 C -0.2415 0.06204 -0.24844 0.06829 -0.25643 0.07547 C -0.25869 0.07755 -0.25955 0.08126 -0.26129 0.08403 C -0.26563 0.09075 -0.2658 0.09028 -0.27101 0.09468 C -0.27205 0.09677 -0.27292 0.09931 -0.27414 0.10116 C -0.27605 0.10417 -0.27865 0.10649 -0.28056 0.10973 C -0.28525 0.11806 -0.28959 0.12987 -0.29202 0.13982 C -0.29306 0.14422 -0.29445 0.14839 -0.29514 0.15278 C -0.29619 0.16065 -0.29844 0.17639 -0.29844 0.17639 C -0.29705 0.19815 -0.29705 0.22014 -0.29202 0.24098 C -0.29028 0.24839 -0.28316 0.25255 -0.279 0.25602 C -0.27744 0.25741 -0.27414 0.26019 -0.27414 0.26019 C -0.25209 0.25788 -0.2566 0.26621 -0.25157 0.25394 " pathEditMode="relative" ptsTypes="fffffffffffffffffffffffffffffffffffffffffA">
                                      <p:cBhvr>
                                        <p:cTn id="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1.85185E-6 C 0.00728 -0.03982 0.00329 -0.01482 -6.11111E-6 -0.10741 C -6.11111E-6 -0.10973 -0.0014 -0.10324 -0.00174 -0.10093 C -0.00244 -0.09746 -0.00278 -0.09375 -0.00331 -0.09028 C -0.00539 -0.07408 -0.00504 -0.07523 -0.00643 -0.05579 C -0.00695 -0.03218 -0.00817 -0.00857 -0.00817 0.01504 C -0.00817 0.01805 -0.00643 0.02361 -0.00643 0.02361 " pathEditMode="relative" ptsTypes="ffffffA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752600"/>
            <a:ext cx="8153400" cy="26314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Old English Text MT" pitchFamily="66" charset="0"/>
              </a:rPr>
              <a:t>The </a:t>
            </a:r>
            <a:r>
              <a:rPr lang="en-US" sz="16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Old English Text MT" pitchFamily="66" charset="0"/>
              </a:rPr>
              <a:t>End</a:t>
            </a:r>
            <a:endParaRPr lang="en-US" sz="16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Old English Text MT" pitchFamily="66" charset="0"/>
            </a:endParaRPr>
          </a:p>
        </p:txBody>
      </p:sp>
    </p:spTree>
  </p:cSld>
  <p:clrMapOvr>
    <a:masterClrMapping/>
  </p:clrMapOvr>
  <p:transition advClick="0" advTm="3000"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PLECOMPT\Local Settings\Temporary Internet Files\Content.IE5\SQKJXXCY\MC900446108[1].wmf"/>
          <p:cNvPicPr>
            <a:picLocks noChangeAspect="1" noChangeArrowheads="1"/>
          </p:cNvPicPr>
          <p:nvPr/>
        </p:nvPicPr>
        <p:blipFill>
          <a:blip r:embed="rId2"/>
          <a:srcRect l="15686" r="1382"/>
          <a:stretch>
            <a:fillRect/>
          </a:stretch>
        </p:blipFill>
        <p:spPr bwMode="auto">
          <a:xfrm>
            <a:off x="0" y="3810000"/>
            <a:ext cx="9144000" cy="3048001"/>
          </a:xfrm>
          <a:prstGeom prst="rect">
            <a:avLst/>
          </a:prstGeom>
          <a:noFill/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2819400"/>
            <a:ext cx="2828166" cy="3631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81000" y="685800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Berling Antiqua" pitchFamily="18" charset="0"/>
              </a:rPr>
              <a:t>Once upon a time, there was a family of Bears.</a:t>
            </a:r>
            <a:endParaRPr lang="en-US" sz="3200" dirty="0">
              <a:solidFill>
                <a:srgbClr val="0070C0"/>
              </a:solidFill>
              <a:latin typeface="Berling Antiqua" pitchFamily="18" charset="0"/>
            </a:endParaRPr>
          </a:p>
        </p:txBody>
      </p:sp>
      <p:pic>
        <p:nvPicPr>
          <p:cNvPr id="4" name="Picture 6" descr="C:\Documents and Settings\PLECOMPT\Local Settings\Temporary Internet Files\Content.IE5\THMG4HEN\MC900135209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362200"/>
            <a:ext cx="3447302" cy="4255681"/>
          </a:xfrm>
          <a:prstGeom prst="rect">
            <a:avLst/>
          </a:prstGeom>
          <a:noFill/>
        </p:spPr>
      </p:pic>
      <p:pic>
        <p:nvPicPr>
          <p:cNvPr id="5" name="Picture 10" descr="C:\Documents and Settings\PLECOMPT\Local Settings\Temporary Internet Files\Content.IE5\KGV68XBM\MC900133961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3276600" y="4495800"/>
            <a:ext cx="1613641" cy="1959222"/>
          </a:xfrm>
          <a:prstGeom prst="rect">
            <a:avLst/>
          </a:prstGeom>
          <a:noFill/>
        </p:spPr>
      </p:pic>
      <p:pic>
        <p:nvPicPr>
          <p:cNvPr id="4099" name="Picture 3" descr="C:\Documents and Settings\PLECOMPT\Local Settings\Temporary Internet Files\Content.IE5\KGV68XBM\MC900441793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53000" y="2057400"/>
            <a:ext cx="3581400" cy="3581400"/>
          </a:xfrm>
          <a:prstGeom prst="rect">
            <a:avLst/>
          </a:prstGeom>
          <a:noFill/>
        </p:spPr>
      </p:pic>
      <p:pic>
        <p:nvPicPr>
          <p:cNvPr id="6" name="Picture 2" descr="C:\Documents and Settings\PLECOMPT\Local Settings\Temporary Internet Files\Content.IE5\SQKJXXCY\MC900133959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43800" y="5181600"/>
            <a:ext cx="1752600" cy="122387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03704E-6 C -0.01007 -0.00209 -0.01302 -0.00278 -0.021 -0.01066 C -0.02204 -0.01274 -0.02309 -0.01505 -0.0243 -0.01714 C -0.02569 -0.01945 -0.02777 -0.0213 -0.02916 -0.02362 C -0.03923 -0.04098 -0.03107 -0.03265 -0.04045 -0.04075 C -0.04774 -0.05579 -0.05937 -0.04561 -0.06944 -0.04075 C -0.07326 -0.03357 -0.07691 -0.02848 -0.08229 -0.02362 C -0.08698 -0.04098 -0.09149 -0.05603 -0.10329 -0.06667 C -0.11406 -0.06598 -0.12482 -0.06621 -0.13559 -0.06459 C -0.13906 -0.06413 -0.14531 -0.06019 -0.14531 -0.06019 C -0.1552 -0.05024 -0.16371 -0.03334 -0.17586 -0.02802 C -0.17986 -0.02015 -0.18368 -0.01783 -0.19045 -0.01505 C -0.19409 -0.02269 -0.19791 -0.03103 -0.20329 -0.03658 C -0.20642 -0.03982 -0.21302 -0.04515 -0.21302 -0.04515 C -0.22204 -0.04376 -0.22743 -0.04376 -0.23559 -0.04075 C -0.23888 -0.03959 -0.24531 -0.03658 -0.24531 -0.03658 C -0.25295 -0.02107 -0.24895 -0.02732 -0.25659 -0.01714 C -0.25711 -0.01505 -0.25746 -0.01274 -0.25816 -0.01066 C -0.25902 -0.00834 -0.26128 -0.00441 -0.26128 -0.00441 " pathEditMode="relative" ptsTypes="fffffff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5" name="Picture 19" descr="C:\Documents and Settings\PLECOMPT\Local Settings\Temporary Internet Files\Content.IE5\KGV68XBM\MC900446108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2971800"/>
            <a:ext cx="7162800" cy="3048000"/>
          </a:xfrm>
          <a:prstGeom prst="rect">
            <a:avLst/>
          </a:prstGeom>
          <a:noFill/>
        </p:spPr>
      </p:pic>
      <p:pic>
        <p:nvPicPr>
          <p:cNvPr id="4114" name="Picture 18" descr="C:\Documents and Settings\PLECOMPT\Local Settings\Temporary Internet Files\Content.IE5\THMG4HEN\MC900446108[2].wm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759" r="1933"/>
          <a:stretch>
            <a:fillRect/>
          </a:stretch>
        </p:blipFill>
        <p:spPr bwMode="auto">
          <a:xfrm>
            <a:off x="0" y="3657600"/>
            <a:ext cx="9144000" cy="3505200"/>
          </a:xfrm>
          <a:prstGeom prst="rect">
            <a:avLst/>
          </a:prstGeom>
          <a:noFill/>
        </p:spPr>
      </p:pic>
      <p:pic>
        <p:nvPicPr>
          <p:cNvPr id="4106" name="Picture 10" descr="C:\Documents and Settings\PLECOMPT\Local Settings\Temporary Internet Files\Content.IE5\KGV68XBM\MC900133961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2590800" y="4876800"/>
            <a:ext cx="1371600" cy="1748613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7086600" cy="1676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Bell MT" pitchFamily="18" charset="0"/>
              </a:rPr>
              <a:t>Mama Bear, Brother Bear, and Sister Bear were going on a picnic. Little Bear and Papa Bear stayed home.</a:t>
            </a:r>
            <a:endParaRPr lang="en-US" dirty="0">
              <a:solidFill>
                <a:srgbClr val="0070C0"/>
              </a:solidFill>
              <a:latin typeface="Bell MT" pitchFamily="18" charset="0"/>
            </a:endParaRPr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28600" y="3629025"/>
            <a:ext cx="2445666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 descr="C:\Documents and Settings\PLECOMPT\Local Settings\Temporary Internet Files\Content.IE5\SQKJXXCY\MC900133959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0" y="5410200"/>
            <a:ext cx="1752600" cy="1223876"/>
          </a:xfrm>
          <a:prstGeom prst="rect">
            <a:avLst/>
          </a:prstGeom>
          <a:noFill/>
        </p:spPr>
      </p:pic>
      <p:pic>
        <p:nvPicPr>
          <p:cNvPr id="8202" name="Picture 10" descr="C:\Documents and Settings\PLECOMPT\Local Settings\Temporary Internet Files\Content.IE5\9ZODMZXR\MC900022876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14800" y="1524000"/>
            <a:ext cx="4225076" cy="3868643"/>
          </a:xfrm>
          <a:prstGeom prst="rect">
            <a:avLst/>
          </a:prstGeom>
          <a:noFill/>
        </p:spPr>
      </p:pic>
      <p:pic>
        <p:nvPicPr>
          <p:cNvPr id="4102" name="Picture 6" descr="C:\Documents and Settings\PLECOMPT\Local Settings\Temporary Internet Files\Content.IE5\THMG4HEN\MC900135209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00800" y="4343400"/>
            <a:ext cx="1110223" cy="1370566"/>
          </a:xfrm>
          <a:prstGeom prst="rect">
            <a:avLst/>
          </a:prstGeom>
          <a:noFill/>
        </p:spPr>
      </p:pic>
      <p:pic>
        <p:nvPicPr>
          <p:cNvPr id="4112" name="Picture 16" descr="C:\Documents and Settings\PLECOMPT\Local Settings\Temporary Internet Files\Content.IE5\THMG4HEN\MC900139651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57800" y="4572000"/>
            <a:ext cx="474502" cy="78409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33333E-6 C -0.01042 -0.02152 -0.0158 -0.02685 -0.04288 -0.0412 C -0.04844 -0.04421 -0.05503 -0.04676 -0.06076 -0.0493 C -0.06371 -0.05069 -0.07014 -0.05347 -0.07014 -0.05324 C -0.08733 -0.05301 -0.10469 -0.05347 -0.12187 -0.05162 C -0.13055 -0.05069 -0.13889 -0.04051 -0.14635 -0.03727 C -0.14826 -0.03426 -0.1493 -0.03125 -0.15208 -0.02893 C -0.15469 -0.02685 -0.1592 -0.02685 -0.16128 -0.02477 C -0.16476 -0.02106 -0.16545 -0.01666 -0.16753 -0.0125 C -0.16962 -0.00833 -0.17344 -3.33333E-6 -0.17344 0.00023 C -0.18038 -0.00694 -0.17986 -0.01389 -0.18559 -0.0206 C -0.19896 -0.03727 -0.21979 -0.04676 -0.24618 -0.05162 C -0.25833 -0.05092 -0.27083 -0.05046 -0.28299 -0.0493 C -0.28594 -0.04907 -0.29201 -0.04745 -0.29201 -0.04722 " pathEditMode="relative" rAng="0" ptsTypes="fffffffffffffA">
                                      <p:cBhvr>
                                        <p:cTn id="6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" y="-2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0047 C -0.00729 -0.01297 -0.00468 -0.02755 -0.01076 -0.04051 C -0.01753 -0.05556 -0.03316 -0.06852 -0.04757 -0.07362 C -0.05451 -0.07894 -0.06111 -0.0801 -0.06927 -0.08287 C -0.0809 -0.08056 -0.07743 -0.08172 -0.08645 -0.07848 C -0.09114 -0.07686 -0.09948 -0.07362 -0.09948 -0.07338 C -0.10677 -0.06829 -0.11041 -0.06135 -0.11666 -0.05487 C -0.12343 -0.04028 -0.13229 -0.02547 -0.1408 -0.01204 C -0.14097 -0.01135 -0.14461 0.00324 -0.14705 0.00185 C -0.15173 -0.0007 -0.1559 -0.01204 -0.1559 -0.01181 C -0.15955 -0.02431 -0.16423 -0.03473 -0.171 -0.04514 C -0.17326 -0.04862 -0.17916 -0.05973 -0.18177 -0.06158 C -0.18264 -0.06227 -0.19757 -0.0676 -0.20121 -0.06875 C -0.20555 -0.07037 -0.21406 -0.07362 -0.21406 -0.07338 C -0.23246 -0.07223 -0.24878 -0.07269 -0.26597 -0.06644 C -0.26805 -0.06505 -0.27014 -0.06297 -0.27257 -0.06158 C -0.27465 -0.06065 -0.27725 -0.06065 -0.27899 -0.05926 C -0.28368 -0.05602 -0.2875 -0.05116 -0.29201 -0.04769 C -0.29982 -0.04167 -0.30277 -0.03426 -0.31163 -0.03125 C -0.31649 -0.02269 -0.31996 -0.0176 -0.32882 -0.01459 C -0.33194 -0.02408 -0.3375 -0.02987 -0.34184 -0.0382 C -0.35312 -0.05973 -0.35642 -0.06227 -0.37621 -0.06644 C -0.39132 -0.06574 -0.40677 -0.06574 -0.4217 -0.06412 C -0.43368 -0.0632 -0.44652 -0.05579 -0.45833 -0.05232 C -0.46788 -0.04537 -0.47309 -0.03542 -0.48211 -0.02871 C -0.4835 -0.02639 -0.48472 -0.02385 -0.48663 -0.02176 C -0.48836 -0.01968 -0.49149 -0.01922 -0.49305 -0.0169 C -0.49652 -0.01274 -0.49896 -0.00764 -0.50173 -0.00278 C -0.50312 -0.00047 -0.50833 0.00185 -0.50833 0.00208 " pathEditMode="relative" rAng="0" ptsTypes="ffffffffffffffffffffffffffffA">
                                      <p:cBhvr>
                                        <p:cTn id="8" dur="3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" y="-3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85185E-6 C -0.00156 -0.00209 -0.00347 -0.00417 -0.00486 -0.00648 C -0.00729 -0.01065 -0.00798 -0.01644 -0.01128 -0.01945 C -0.02743 -0.03403 -0.00381 -0.01227 -0.021 -0.0301 C -0.02413 -0.03334 -0.03055 -0.03889 -0.03055 -0.03889 C -0.03645 -0.0382 -0.04253 -0.0382 -0.04843 -0.03658 C -0.0559 -0.03449 -0.05937 -0.01829 -0.06284 -0.01088 C -0.07031 -0.01412 -0.06822 -0.01736 -0.07256 -0.02593 C -0.07638 -0.0419 -0.08802 -0.0426 -0.09843 -0.04746 C -0.10381 -0.04676 -0.1092 -0.04653 -0.11458 -0.04514 C -0.11788 -0.04422 -0.12413 -0.04097 -0.12413 -0.04097 C -0.13298 -0.0331 -0.13663 -0.02084 -0.14513 -0.01297 C -0.15225 -0.02246 -0.15729 -0.03403 -0.16284 -0.04514 C -0.16371 -0.04699 -0.16614 -0.04653 -0.1677 -0.04746 C -0.16944 -0.04861 -0.171 -0.05023 -0.17256 -0.05162 C -0.18593 -0.05093 -0.20156 -0.05741 -0.21284 -0.04746 C -0.21979 -0.04144 -0.2177 -0.03658 -0.22413 -0.02801 C -0.22743 -0.02361 -0.23385 -0.01505 -0.23385 -0.01505 C -0.24288 -0.03334 -0.23854 -0.02338 -0.2467 -0.04514 C -0.24982 -0.05324 -0.2618 -0.05625 -0.2677 -0.0581 C -0.26805 -0.0581 -0.2901 -0.05764 -0.2967 -0.05394 C -0.30225 -0.0507 -0.30625 -0.04329 -0.31128 -0.03889 C -0.31232 -0.03681 -0.31319 -0.03403 -0.31458 -0.03241 C -0.31753 -0.02894 -0.32413 -0.02385 -0.32413 -0.02385 C -0.325 -0.02199 -0.32934 -0.01204 -0.33229 -0.01297 C -0.33402 -0.01343 -0.33368 -0.02385 -0.33541 -0.02801 C -0.33663 -0.03056 -0.33888 -0.03218 -0.34027 -0.03449 C -0.3427 -0.03866 -0.34461 -0.04306 -0.3467 -0.04746 C -0.34861 -0.05116 -0.35642 -0.05162 -0.35642 -0.05162 C -0.36388 -0.05093 -0.37152 -0.0507 -0.37899 -0.04954 C -0.39322 -0.04746 -0.40069 -0.03148 -0.40972 -0.01945 C -0.41024 -0.01667 -0.4092 -0.00972 -0.41128 -0.01088 C -0.42031 -0.01597 -0.41579 -0.02315 -0.41927 -0.0301 C -0.42048 -0.03264 -0.42274 -0.03426 -0.42413 -0.03658 C -0.43038 -0.04722 -0.43177 -0.05278 -0.44027 -0.06019 C -0.47638 -0.05764 -0.46475 -0.06435 -0.48229 -0.04097 C -0.48437 -0.03195 -0.48802 -0.02269 -0.49201 -0.01505 C -0.49409 -0.02385 -0.49288 -0.03542 -0.4967 -0.04306 C -0.49791 -0.0456 -0.50017 -0.04722 -0.50156 -0.04954 C -0.5151 -0.07292 -0.50173 -0.05417 -0.51284 -0.06898 C -0.53072 -0.06736 -0.54114 -0.0676 -0.55625 -0.06019 C -0.56232 -0.04792 -0.56736 -0.03542 -0.57083 -0.02153 C -0.57934 -0.03264 -0.58854 -0.04468 -0.6 -0.04954 C -0.60972 -0.04861 -0.62135 -0.05324 -0.62899 -0.04514 C -0.63506 -0.03889 -0.63871 -0.02824 -0.64201 -0.01945 C -0.64322 -0.01644 -0.646 -0.00648 -0.64843 -0.00648 " pathEditMode="relative" ptsTypes="fffffffffffffffffffffffffffffffffffffffffffffA">
                                      <p:cBhvr>
                                        <p:cTn id="1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6.66667E-6 C -0.00452 -0.03101 -0.00261 -0.06087 -0.00156 -0.09236 C 0.00399 -0.06898 0.00121 -0.04282 1.94444E-6 -0.01921 C -0.00035 -0.01388 -0.00886 0.00672 1.94444E-6 6.66667E-6 Z " pathEditMode="relative" ptsTypes="ffff">
                                      <p:cBhvr>
                                        <p:cTn id="12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PLECOMPT\Local Settings\Temporary Internet Files\Content.IE5\KGV68XBM\MC900446106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14600"/>
            <a:ext cx="3060497" cy="3425442"/>
          </a:xfrm>
          <a:prstGeom prst="rect">
            <a:avLst/>
          </a:prstGeom>
          <a:noFill/>
        </p:spPr>
      </p:pic>
      <p:pic>
        <p:nvPicPr>
          <p:cNvPr id="5133" name="Picture 13" descr="C:\Documents and Settings\PLECOMPT\Local Settings\Temporary Internet Files\Content.IE5\THMG4HEN\MC900446108[2].wmf"/>
          <p:cNvPicPr>
            <a:picLocks noChangeAspect="1" noChangeArrowheads="1"/>
          </p:cNvPicPr>
          <p:nvPr/>
        </p:nvPicPr>
        <p:blipFill>
          <a:blip r:embed="rId3"/>
          <a:srcRect r="36388"/>
          <a:stretch>
            <a:fillRect/>
          </a:stretch>
        </p:blipFill>
        <p:spPr bwMode="auto">
          <a:xfrm>
            <a:off x="4876800" y="3886200"/>
            <a:ext cx="4267200" cy="2387803"/>
          </a:xfrm>
          <a:prstGeom prst="rect">
            <a:avLst/>
          </a:prstGeom>
          <a:noFill/>
        </p:spPr>
      </p:pic>
      <p:pic>
        <p:nvPicPr>
          <p:cNvPr id="5132" name="Picture 12" descr="C:\Documents and Settings\PLECOMPT\Local Settings\Temporary Internet Files\Content.IE5\THMG4HEN\MC900446108[2].wmf"/>
          <p:cNvPicPr>
            <a:picLocks noChangeAspect="1" noChangeArrowheads="1"/>
          </p:cNvPicPr>
          <p:nvPr/>
        </p:nvPicPr>
        <p:blipFill>
          <a:blip r:embed="rId3"/>
          <a:srcRect l="50000"/>
          <a:stretch>
            <a:fillRect/>
          </a:stretch>
        </p:blipFill>
        <p:spPr bwMode="auto">
          <a:xfrm>
            <a:off x="0" y="4724401"/>
            <a:ext cx="3859070" cy="2133600"/>
          </a:xfrm>
          <a:prstGeom prst="rect">
            <a:avLst/>
          </a:prstGeom>
          <a:noFill/>
        </p:spPr>
      </p:pic>
      <p:pic>
        <p:nvPicPr>
          <p:cNvPr id="5124" name="Picture 4" descr="C:\Documents and Settings\PLECOMPT\Local Settings\Temporary Internet Files\Content.IE5\THMG4HEN\MC900446108[1].wmf"/>
          <p:cNvPicPr>
            <a:picLocks noChangeAspect="1" noChangeArrowheads="1"/>
          </p:cNvPicPr>
          <p:nvPr/>
        </p:nvPicPr>
        <p:blipFill>
          <a:blip r:embed="rId3"/>
          <a:srcRect r="1639"/>
          <a:stretch>
            <a:fillRect/>
          </a:stretch>
        </p:blipFill>
        <p:spPr bwMode="auto">
          <a:xfrm>
            <a:off x="0" y="3962400"/>
            <a:ext cx="9144000" cy="28956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1"/>
            <a:ext cx="8686800" cy="15240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Bell MT" pitchFamily="18" charset="0"/>
              </a:rPr>
              <a:t>Papa Bear and Baby Bear were bored and wanted to go to the fair.</a:t>
            </a:r>
          </a:p>
        </p:txBody>
      </p:sp>
      <p:pic>
        <p:nvPicPr>
          <p:cNvPr id="5123" name="Picture 3" descr="C:\Documents and Settings\PLECOMPT\Local Settings\Temporary Internet Files\Content.IE5\9ZODMZXR\MC900135189[2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0200" y="3505200"/>
            <a:ext cx="4038600" cy="3052430"/>
          </a:xfrm>
          <a:prstGeom prst="rect">
            <a:avLst/>
          </a:prstGeom>
          <a:noFill/>
        </p:spPr>
      </p:pic>
      <p:pic>
        <p:nvPicPr>
          <p:cNvPr id="5129" name="Picture 9" descr="C:\Documents and Settings\PLECOMPT\Local Settings\Temporary Internet Files\Content.IE5\SQKJXXCY\MC900441793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1905000"/>
            <a:ext cx="3810000" cy="4114800"/>
          </a:xfrm>
          <a:prstGeom prst="rect">
            <a:avLst/>
          </a:prstGeom>
          <a:noFill/>
        </p:spPr>
      </p:pic>
      <p:pic>
        <p:nvPicPr>
          <p:cNvPr id="6150" name="Picture 6" descr="C:\Documents and Settings\PLECOMPT\Local Settings\Temporary Internet Files\Content.IE5\THMG4HEN\MC900048045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208325">
            <a:off x="457200" y="1524000"/>
            <a:ext cx="748181" cy="81869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26 0.0051 C 0.0592 0.00695 0.07048 0.00787 0.0809 0.01366 C 0.08385 0.01528 0.08646 0.01806 0.08958 0.01945 C 0.09601 0.02223 0.10278 0.02269 0.1092 0.02524 C 0.11962 0.02917 0.12101 0.0338 0.13316 0.03681 C 0.14201 0.04283 0.14097 0.04306 0.15052 0.04561 C 0.15851 0.04769 0.17448 0.05139 0.17448 0.05139 C 0.20156 0.06412 0.25173 0.04815 0.28316 0.0426 C 0.29114 0.03982 0.29878 0.03588 0.30694 0.03403 C 0.33142 0.02848 0.35955 0.0294 0.38316 0.01667 C 0.39392 0.01088 0.4059 0.00764 0.4158 -0.00069 C 0.43108 -0.01342 0.41805 -0.00671 0.4309 -0.01226 C 0.43889 -0.02291 0.44705 -0.03101 0.45486 -0.04143 C 0.45937 -0.05972 0.46233 -0.06319 0.45694 -0.08495 C 0.4559 -0.08888 0.45243 -0.0905 0.45052 -0.09351 C 0.44878 -0.09629 0.44809 -0.09976 0.44618 -0.10231 C 0.44114 -0.10902 0.42656 -0.11388 0.42656 -0.11388 C 0.40712 -0.11134 0.39045 -0.10763 0.37222 -0.0993 C 0.37083 -0.09537 0.36979 -0.0912 0.36788 -0.08773 C 0.36614 -0.08449 0.36302 -0.0824 0.36146 -0.07893 C 0.35989 -0.07546 0.36042 -0.07106 0.3592 -0.06736 C 0.35816 -0.06412 0.35625 -0.06157 0.35486 -0.05879 C 0.34983 -0.02615 0.35069 -0.0074 0.3658 0.01667 C 0.36996 0.02315 0.36962 0.02825 0.37656 0.03102 C 0.38142 0.03311 0.3868 0.03311 0.39184 0.03403 C 0.41719 0.04491 0.42951 0.04098 0.46354 0.0426 C 0.4875 0.04167 0.51146 0.04167 0.53524 0.03982 C 0.54618 0.03889 0.56788 0.03403 0.56788 0.03403 C 0.5868 0.02547 0.60712 0.02014 0.62656 0.01366 C 0.63542 0.01065 0.64184 0.00301 0.65052 -0.00069 C 0.66545 -0.01574 0.67083 -0.03449 0.67882 -0.05578 C 0.67621 -0.10671 0.68472 -0.10486 0.6526 -0.0993 C 0.63316 -0.08634 0.6276 -0.08541 0.61146 -0.05879 C 0.60851 -0.05393 0.60694 -0.04143 0.60694 -0.04143 C 0.60972 0.00903 0.60573 -0.01504 0.61146 0.00787 C 0.61198 0.01088 0.61198 0.01459 0.61354 0.01667 C 0.6151 0.01875 0.61805 0.01829 0.61996 0.01945 C 0.62969 0.02477 0.63819 0.03056 0.64826 0.03403 C 0.65191 0.03681 0.65521 0.04098 0.6592 0.0426 C 0.66476 0.04491 0.67083 0.04422 0.67656 0.04561 C 0.67882 0.04607 0.6809 0.04746 0.68316 0.04838 C 0.73368 0.04537 0.72326 0.04537 0.76146 0.03403 C 0.80729 0.00348 0.85972 -0.00208 0.90694 -0.02986 C 0.9309 -0.04398 0.95677 -0.05717 0.97882 -0.07615 C 1.00069 -0.09513 1.02101 -0.1162 1.04184 -0.13703 C 1.05295 -0.14814 1.06493 -0.1537 1.07656 -0.16319 C 1.08246 -0.175 1.07951 -0.17083 1.08958 -0.18055 C 1.0967 -0.1875 1.09618 -0.18263 1.09618 -0.18912 " pathEditMode="relative" ptsTypes="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Picture 10" descr="C:\Documents and Settings\PLECOMPT\Local Settings\Temporary Internet Files\Content.IE5\SQKJXXCY\MC900446108[1].wmf"/>
          <p:cNvPicPr>
            <a:picLocks noChangeAspect="1" noChangeArrowheads="1"/>
          </p:cNvPicPr>
          <p:nvPr/>
        </p:nvPicPr>
        <p:blipFill>
          <a:blip r:embed="rId2"/>
          <a:srcRect l="32039"/>
          <a:stretch>
            <a:fillRect/>
          </a:stretch>
        </p:blipFill>
        <p:spPr bwMode="auto">
          <a:xfrm>
            <a:off x="0" y="4114800"/>
            <a:ext cx="5495604" cy="223540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126523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Berling Antiqua" pitchFamily="18" charset="0"/>
              </a:rPr>
              <a:t>They were having so much fun at the fair.</a:t>
            </a:r>
            <a:endParaRPr lang="en-US" dirty="0">
              <a:solidFill>
                <a:srgbClr val="0070C0"/>
              </a:solidFill>
              <a:latin typeface="Berling Antiqua" pitchFamily="18" charset="0"/>
            </a:endParaRPr>
          </a:p>
        </p:txBody>
      </p:sp>
      <p:pic>
        <p:nvPicPr>
          <p:cNvPr id="6153" name="Picture 9" descr="C:\Documents and Settings\PLECOMPT\Local Settings\Temporary Internet Files\Content.IE5\SQKJXXCY\MC900446108[1].wmf"/>
          <p:cNvPicPr>
            <a:picLocks noChangeAspect="1" noChangeArrowheads="1"/>
          </p:cNvPicPr>
          <p:nvPr/>
        </p:nvPicPr>
        <p:blipFill>
          <a:blip r:embed="rId2"/>
          <a:srcRect l="8397" r="2234"/>
          <a:stretch>
            <a:fillRect/>
          </a:stretch>
        </p:blipFill>
        <p:spPr bwMode="auto">
          <a:xfrm>
            <a:off x="0" y="4343401"/>
            <a:ext cx="9144000" cy="2514600"/>
          </a:xfrm>
          <a:prstGeom prst="rect">
            <a:avLst/>
          </a:prstGeom>
          <a:noFill/>
        </p:spPr>
      </p:pic>
      <p:pic>
        <p:nvPicPr>
          <p:cNvPr id="6152" name="Picture 8" descr="C:\Documents and Settings\PLECOMPT\Local Settings\Temporary Internet Files\Content.IE5\THMG4HEN\MC900135227[2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3581400"/>
            <a:ext cx="4671588" cy="2945394"/>
          </a:xfrm>
          <a:prstGeom prst="rect">
            <a:avLst/>
          </a:prstGeom>
          <a:noFill/>
        </p:spPr>
      </p:pic>
      <p:pic>
        <p:nvPicPr>
          <p:cNvPr id="6155" name="Picture 11" descr="C:\Documents and Settings\PLECOMPT\Local Settings\Temporary Internet Files\Content.IE5\KGV68XBM\MC910215880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1371600"/>
            <a:ext cx="2971800" cy="2971800"/>
          </a:xfrm>
          <a:prstGeom prst="rect">
            <a:avLst/>
          </a:prstGeom>
          <a:noFill/>
        </p:spPr>
      </p:pic>
      <p:pic>
        <p:nvPicPr>
          <p:cNvPr id="6157" name="Picture 13" descr="C:\Documents and Settings\PLECOMPT\Local Settings\Temporary Internet Files\Content.IE5\9ZODMZXR\MC900136783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352800"/>
            <a:ext cx="2765934" cy="2910663"/>
          </a:xfrm>
          <a:prstGeom prst="rect">
            <a:avLst/>
          </a:prstGeom>
          <a:noFill/>
        </p:spPr>
      </p:pic>
      <p:pic>
        <p:nvPicPr>
          <p:cNvPr id="23" name="Picture 11" descr="C:\Documents and Settings\PLECOMPT\Local Settings\Temporary Internet Files\Content.IE5\KGV68XBM\MC910215880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1371600"/>
            <a:ext cx="2971800" cy="2971800"/>
          </a:xfrm>
          <a:prstGeom prst="rect">
            <a:avLst/>
          </a:prstGeom>
          <a:noFill/>
        </p:spPr>
      </p:pic>
      <p:pic>
        <p:nvPicPr>
          <p:cNvPr id="24" name="Picture 11" descr="C:\Documents and Settings\PLECOMPT\Local Settings\Temporary Internet Files\Content.IE5\KGV68XBM\MC910215880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3600" y="1371600"/>
            <a:ext cx="2971800" cy="2971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Berling Antiqua" pitchFamily="18" charset="0"/>
              </a:rPr>
              <a:t>They played fun games. Little Bear won every time.</a:t>
            </a:r>
            <a:endParaRPr lang="en-US" dirty="0">
              <a:solidFill>
                <a:srgbClr val="0070C0"/>
              </a:solidFill>
              <a:latin typeface="Berling Antiqua" pitchFamily="18" charset="0"/>
            </a:endParaRPr>
          </a:p>
        </p:txBody>
      </p:sp>
      <p:pic>
        <p:nvPicPr>
          <p:cNvPr id="1026" name="Picture 2" descr="C:\Documents and Settings\PLECOMPT\Local Settings\Temporary Internet Files\Content.IE5\THMG4HEN\MC900446108[1].wmf"/>
          <p:cNvPicPr>
            <a:picLocks noChangeAspect="1" noChangeArrowheads="1"/>
          </p:cNvPicPr>
          <p:nvPr/>
        </p:nvPicPr>
        <p:blipFill>
          <a:blip r:embed="rId2"/>
          <a:srcRect l="24556" r="4158"/>
          <a:stretch>
            <a:fillRect/>
          </a:stretch>
        </p:blipFill>
        <p:spPr bwMode="auto">
          <a:xfrm>
            <a:off x="0" y="3352800"/>
            <a:ext cx="9144000" cy="3505200"/>
          </a:xfrm>
          <a:prstGeom prst="rect">
            <a:avLst/>
          </a:prstGeom>
          <a:noFill/>
        </p:spPr>
      </p:pic>
      <p:pic>
        <p:nvPicPr>
          <p:cNvPr id="1028" name="Picture 4" descr="C:\Documents and Settings\PLECOMPT\Local Settings\Temporary Internet Files\Content.IE5\9ZODMZXR\MC900441793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1704753"/>
            <a:ext cx="3810000" cy="4238847"/>
          </a:xfrm>
          <a:prstGeom prst="rect">
            <a:avLst/>
          </a:prstGeom>
          <a:noFill/>
        </p:spPr>
      </p:pic>
      <p:pic>
        <p:nvPicPr>
          <p:cNvPr id="1031" name="Picture 7" descr="C:\Documents and Settings\PLECOMPT\Local Settings\Temporary Internet Files\Content.IE5\THMG4HEN\MC900016033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3216772"/>
            <a:ext cx="4807915" cy="1258302"/>
          </a:xfrm>
          <a:prstGeom prst="rect">
            <a:avLst/>
          </a:prstGeom>
          <a:noFill/>
        </p:spPr>
      </p:pic>
      <p:pic>
        <p:nvPicPr>
          <p:cNvPr id="4" name="Content Placeholder 3" descr="C:\Documents and Settings\PLECOMPT\Local Settings\Temporary Internet Files\Content.IE5\SQKJXXCY\MC900133965[1].wmf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143000" y="3276600"/>
            <a:ext cx="2819400" cy="2555309"/>
          </a:xfrm>
          <a:prstGeom prst="rect">
            <a:avLst/>
          </a:prstGeom>
          <a:noFill/>
        </p:spPr>
      </p:pic>
      <p:pic>
        <p:nvPicPr>
          <p:cNvPr id="1036" name="Picture 12" descr="C:\Documents and Settings\PLECOMPT\Local Settings\Temporary Internet Files\Content.IE5\THMG4HEN\MC9002378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0" y="3962400"/>
            <a:ext cx="836820" cy="1190883"/>
          </a:xfrm>
          <a:prstGeom prst="rect">
            <a:avLst/>
          </a:prstGeom>
          <a:noFill/>
        </p:spPr>
      </p:pic>
      <p:pic>
        <p:nvPicPr>
          <p:cNvPr id="1038" name="Picture 14" descr="C:\Documents and Settings\PLECOMPT\Local Settings\Temporary Internet Files\Content.IE5\KGV68XBM\MM900336579[1]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3733800"/>
            <a:ext cx="617511" cy="971550"/>
          </a:xfrm>
          <a:prstGeom prst="rect">
            <a:avLst/>
          </a:prstGeom>
          <a:noFill/>
        </p:spPr>
      </p:pic>
      <p:pic>
        <p:nvPicPr>
          <p:cNvPr id="1039" name="Picture 15" descr="C:\Documents and Settings\PLECOMPT\Local Settings\Temporary Internet Files\Content.IE5\SQKJXXCY\MM900286821[1]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76800" y="4343400"/>
            <a:ext cx="523875" cy="885825"/>
          </a:xfrm>
          <a:prstGeom prst="rect">
            <a:avLst/>
          </a:prstGeom>
          <a:noFill/>
        </p:spPr>
      </p:pic>
      <p:pic>
        <p:nvPicPr>
          <p:cNvPr id="1040" name="Picture 16" descr="C:\Documents and Settings\PLECOMPT\Local Settings\Temporary Internet Files\Content.IE5\KGV68XBM\MM900303320[1]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19800" y="4419600"/>
            <a:ext cx="1143000" cy="885825"/>
          </a:xfrm>
          <a:prstGeom prst="rect">
            <a:avLst/>
          </a:prstGeom>
          <a:noFill/>
        </p:spPr>
      </p:pic>
      <p:pic>
        <p:nvPicPr>
          <p:cNvPr id="1041" name="Picture 17" descr="C:\Documents and Settings\PLECOMPT\Local Settings\Temporary Internet Files\Content.IE5\THMG4HEN\MM900046463[1]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191000" y="4191000"/>
            <a:ext cx="457200" cy="64617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7.40741E-7 C -0.00469 -0.01875 -0.00642 -0.02315 -0.01719 -0.0375 C -0.02483 -0.05833 -0.02726 -0.05648 -0.04097 -0.06667 C -0.04566 -0.07014 -0.04913 -0.07593 -0.05434 -0.07824 C -0.05851 -0.08009 -0.06302 -0.08218 -0.06719 -0.08403 C -0.06944 -0.08495 -0.07361 -0.08681 -0.07361 -0.08681 C -0.09063 -0.08495 -0.10156 -0.08727 -0.1151 -0.07523 C -0.11788 -0.06944 -0.12188 -0.06435 -0.12379 -0.05787 C -0.12431 -0.05509 -0.12483 -0.05185 -0.12587 -0.04931 C -0.12865 -0.04329 -0.13455 -0.03171 -0.13455 -0.03171 C -0.13629 -0.03935 -0.13663 -0.04769 -0.13906 -0.05509 C -0.14149 -0.0625 -0.15399 -0.08333 -0.15868 -0.08982 C -0.16042 -0.09236 -0.16302 -0.09306 -0.1651 -0.0956 C -0.16771 -0.09907 -0.1691 -0.1037 -0.1717 -0.10718 C -0.1776 -0.11528 -0.1875 -0.12338 -0.19549 -0.12755 C -0.19983 -0.12986 -0.20851 -0.13333 -0.20851 -0.13333 C -0.21024 -0.1331 -0.23403 -0.13009 -0.23889 -0.12755 C -0.24722 -0.12338 -0.25313 -0.11088 -0.26059 -0.10417 C -0.26198 -0.10139 -0.26267 -0.09398 -0.26493 -0.0956 C -0.26528 -0.09583 -0.2757 -0.11736 -0.27795 -0.12176 C -0.28524 -0.13634 -0.30243 -0.15972 -0.31493 -0.16505 C -0.32691 -0.17569 -0.33594 -0.17361 -0.34983 -0.17083 C -0.35625 -0.1537 -0.35313 -0.16343 -0.35851 -0.1419 C -0.36024 -0.13519 -0.36719 -0.12454 -0.36719 -0.12454 C -0.38108 -0.1338 -0.3776 -0.13727 -0.38663 -0.15347 C -0.39427 -0.1669 -0.39132 -0.1581 -0.39983 -0.16806 C -0.41528 -0.18611 -0.40434 -0.18009 -0.41719 -0.18542 C -0.42014 -0.18935 -0.42257 -0.19375 -0.42587 -0.19699 C -0.42778 -0.19884 -0.43038 -0.19838 -0.43229 -0.2 C -0.44844 -0.21435 -0.43004 -0.2044 -0.44531 -0.21157 C -0.45833 -0.21065 -0.47153 -0.21111 -0.48455 -0.20857 C -0.48767 -0.20787 -0.49497 -0.19861 -0.49531 -0.19421 C -0.49653 -0.17685 -0.49531 -0.15926 -0.49531 -0.1419 " pathEditMode="relative" ptsTypes="ffffffffffffff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PLECOMPT\Local Settings\Temporary Internet Files\Content.IE5\THMG4HEN\MC900446108[2].wmf"/>
          <p:cNvPicPr>
            <a:picLocks noChangeAspect="1" noChangeArrowheads="1"/>
          </p:cNvPicPr>
          <p:nvPr/>
        </p:nvPicPr>
        <p:blipFill>
          <a:blip r:embed="rId2"/>
          <a:srcRect l="11765" r="2152"/>
          <a:stretch>
            <a:fillRect/>
          </a:stretch>
        </p:blipFill>
        <p:spPr bwMode="auto">
          <a:xfrm>
            <a:off x="0" y="3962400"/>
            <a:ext cx="9144000" cy="2986279"/>
          </a:xfrm>
          <a:prstGeom prst="rect">
            <a:avLst/>
          </a:prstGeom>
          <a:noFill/>
        </p:spPr>
      </p:pic>
      <p:pic>
        <p:nvPicPr>
          <p:cNvPr id="4102" name="Picture 6" descr="C:\Documents and Settings\PLECOMPT\Local Settings\Temporary Internet Files\Content.IE5\KGV68XBM\MC900446338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457395"/>
            <a:ext cx="4215193" cy="240060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Berling Antiqua" pitchFamily="18" charset="0"/>
              </a:rPr>
              <a:t>They decided to get some water and head home.</a:t>
            </a:r>
            <a:endParaRPr lang="en-US" dirty="0">
              <a:solidFill>
                <a:srgbClr val="0070C0"/>
              </a:solidFill>
              <a:latin typeface="Berling Antiqua" pitchFamily="18" charset="0"/>
            </a:endParaRPr>
          </a:p>
        </p:txBody>
      </p:sp>
      <p:pic>
        <p:nvPicPr>
          <p:cNvPr id="4" name="Picture 6" descr="C:\Documents and Settings\PLECOMPT\Local Settings\Temporary Internet Files\Content.IE5\KGV68XBM\MC900135199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3505200"/>
            <a:ext cx="1842128" cy="2286000"/>
          </a:xfrm>
          <a:prstGeom prst="rect">
            <a:avLst/>
          </a:prstGeom>
          <a:noFill/>
        </p:spPr>
      </p:pic>
      <p:pic>
        <p:nvPicPr>
          <p:cNvPr id="5122" name="Picture 2" descr="C:\Documents and Settings\PLECOMPT\Local Settings\Temporary Internet Files\Content.IE5\9ZODMZXR\MC900135203[1].wmf"/>
          <p:cNvPicPr>
            <a:picLocks noChangeAspect="1" noChangeArrowheads="1"/>
          </p:cNvPicPr>
          <p:nvPr/>
        </p:nvPicPr>
        <p:blipFill>
          <a:blip r:embed="rId5"/>
          <a:srcRect r="2439"/>
          <a:stretch>
            <a:fillRect/>
          </a:stretch>
        </p:blipFill>
        <p:spPr bwMode="auto">
          <a:xfrm>
            <a:off x="990600" y="2286000"/>
            <a:ext cx="3048000" cy="4093953"/>
          </a:xfrm>
          <a:prstGeom prst="rect">
            <a:avLst/>
          </a:prstGeom>
          <a:noFill/>
        </p:spPr>
      </p:pic>
      <p:pic>
        <p:nvPicPr>
          <p:cNvPr id="4098" name="Picture 2" descr="C:\Documents and Settings\PLECOMPT\Local Settings\Temporary Internet Files\Content.IE5\9ZODMZXR\MC900133545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9269393">
            <a:off x="6486504" y="5705496"/>
            <a:ext cx="735594" cy="75460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49 -0.08473 C -0.01181 -0.09213 -0.0099 -0.1 -0.00434 -0.11042 C -0.00295 -0.11297 -0.00087 -0.11436 0.00052 -0.1169 C 0.00191 -0.11945 0.0026 -0.12269 0.00382 -0.12547 C 0.01111 -0.14075 0.02014 -0.1544 0.02639 -0.17061 C 0.0316 -0.19908 0.03958 -0.22524 0.04253 -0.25463 C 0.04201 -0.33056 0.04184 -0.40649 0.0408 -0.48241 C 0.04045 -0.51158 0.03264 -0.53889 0.02309 -0.56412 C 0.00382 -0.61528 -0.02587 -0.67454 -0.07049 -0.68889 C -0.07813 -0.69908 -0.09045 -0.70209 -0.10104 -0.70394 C -0.11076 -0.70857 -0.12014 -0.71065 -0.13021 -0.7125 C -0.1507 -0.71181 -0.17101 -0.71181 -0.19149 -0.71042 C -0.19705 -0.70996 -0.19688 -0.70602 -0.20104 -0.70186 C -0.20903 -0.69375 -0.21806 -0.68635 -0.22691 -0.68033 C -0.22847 -0.67755 -0.22969 -0.67408 -0.23177 -0.67176 C -0.23316 -0.67037 -0.23524 -0.67107 -0.23663 -0.66968 C -0.2382 -0.66806 -0.23854 -0.66505 -0.23976 -0.6632 C -0.24271 -0.65857 -0.24618 -0.65463 -0.24948 -0.65024 C -0.25608 -0.64144 -0.25608 -0.63658 -0.26406 -0.62871 C -0.26649 -0.61899 -0.27118 -0.61158 -0.27535 -0.60301 C -0.28021 -0.59329 -0.28472 -0.58241 -0.28976 -0.57292 C -0.29271 -0.5676 -0.29653 -0.5632 -0.29948 -0.55787 C -0.30278 -0.54445 -0.30972 -0.53287 -0.31563 -0.5213 C -0.31997 -0.49723 -0.31406 -0.5257 -0.32049 -0.50625 C -0.32188 -0.50209 -0.32205 -0.49723 -0.32361 -0.49329 C -0.32465 -0.49051 -0.32587 -0.4875 -0.32691 -0.48473 C -0.3283 -0.47732 -0.33004 -0.47037 -0.33177 -0.4632 C -0.33038 -0.44908 -0.32969 -0.43889 -0.32205 -0.42871 C -0.31563 -0.4294 -0.30903 -0.42848 -0.30278 -0.43079 C -0.30087 -0.43149 -0.30035 -0.43496 -0.29948 -0.43727 C -0.29115 -0.46181 -0.30052 -0.44121 -0.29306 -0.45672 C -0.29063 -0.47362 -0.29306 -0.49607 -0.30434 -0.50625 C -0.31181 -0.52107 -0.30764 -0.51621 -0.31563 -0.52338 C -0.32431 -0.52269 -0.33993 -0.52778 -0.34792 -0.5169 C -0.3533 -0.5095 -0.35816 -0.49723 -0.36233 -0.48889 C -0.36441 -0.48473 -0.36875 -0.47616 -0.36875 -0.47616 C -0.37153 -0.4625 -0.37483 -0.44908 -0.37691 -0.43519 C -0.37813 -0.41227 -0.37795 -0.38403 -0.3882 -0.36412 C -0.38976 -0.24514 -0.36024 -0.24584 -0.39149 -0.24584 " pathEditMode="relative" ptsTypes="ffffffffffffffffffffffffffffffffffffffA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PLECOMPT\Local Settings\Temporary Internet Files\Content.IE5\THMG4HEN\MC900446108[2].wmf"/>
          <p:cNvPicPr>
            <a:picLocks noChangeAspect="1" noChangeArrowheads="1"/>
          </p:cNvPicPr>
          <p:nvPr/>
        </p:nvPicPr>
        <p:blipFill>
          <a:blip r:embed="rId2"/>
          <a:srcRect l="9448" r="3336"/>
          <a:stretch>
            <a:fillRect/>
          </a:stretch>
        </p:blipFill>
        <p:spPr bwMode="auto">
          <a:xfrm>
            <a:off x="0" y="3962400"/>
            <a:ext cx="9144000" cy="2895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Berling Antiqua" pitchFamily="18" charset="0"/>
              </a:rPr>
              <a:t>A family of frogs came to say hello, but Papa Bear got scared and ran away.</a:t>
            </a:r>
            <a:endParaRPr lang="en-US" dirty="0">
              <a:solidFill>
                <a:srgbClr val="0070C0"/>
              </a:solidFill>
              <a:latin typeface="Berling Antiqua" pitchFamily="18" charset="0"/>
            </a:endParaRPr>
          </a:p>
        </p:txBody>
      </p:sp>
      <p:pic>
        <p:nvPicPr>
          <p:cNvPr id="14" name="Picture 4" descr="C:\Documents and Settings\PLECOMPT\Local Settings\Temporary Internet Files\Content.IE5\THMG4HEN\MC900135229[1].wm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 flipH="1">
            <a:off x="457200" y="3581400"/>
            <a:ext cx="2356671" cy="2895600"/>
          </a:xfrm>
          <a:prstGeom prst="rect">
            <a:avLst/>
          </a:prstGeom>
          <a:noFill/>
        </p:spPr>
      </p:pic>
      <p:pic>
        <p:nvPicPr>
          <p:cNvPr id="15" name="Picture 5" descr="C:\Documents and Settings\PLECOMPT\Local Settings\Temporary Internet Files\Content.IE5\SQKJXXCY\MC900135211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3810000"/>
            <a:ext cx="1295400" cy="2004187"/>
          </a:xfrm>
          <a:prstGeom prst="rect">
            <a:avLst/>
          </a:prstGeom>
          <a:noFill/>
        </p:spPr>
      </p:pic>
      <p:pic>
        <p:nvPicPr>
          <p:cNvPr id="5123" name="Picture 3" descr="C:\Documents and Settings\PLECOMPT\Local Settings\Temporary Internet Files\Content.IE5\KGV68XBM\MC90013354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>
            <a:off x="6485812" y="5248988"/>
            <a:ext cx="682038" cy="699662"/>
          </a:xfrm>
          <a:prstGeom prst="rect">
            <a:avLst/>
          </a:prstGeom>
          <a:noFill/>
        </p:spPr>
      </p:pic>
      <p:pic>
        <p:nvPicPr>
          <p:cNvPr id="5124" name="Picture 4" descr="C:\Documents and Settings\PLECOMPT\Local Settings\Temporary Internet Files\Content.IE5\9ZODMZXR\MC900445712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15200" y="5562600"/>
            <a:ext cx="767486" cy="530438"/>
          </a:xfrm>
          <a:prstGeom prst="rect">
            <a:avLst/>
          </a:prstGeom>
          <a:noFill/>
        </p:spPr>
      </p:pic>
      <p:pic>
        <p:nvPicPr>
          <p:cNvPr id="5126" name="Picture 6" descr="C:\Documents and Settings\PLECOMPT\Local Settings\Temporary Internet Files\Content.IE5\SQKJXXCY\MC900000926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6705600" y="6183692"/>
            <a:ext cx="762000" cy="459119"/>
          </a:xfrm>
          <a:prstGeom prst="rect">
            <a:avLst/>
          </a:prstGeom>
          <a:noFill/>
        </p:spPr>
      </p:pic>
      <p:pic>
        <p:nvPicPr>
          <p:cNvPr id="5127" name="Picture 7" descr="C:\Documents and Settings\PLECOMPT\Local Settings\Temporary Internet Files\Content.IE5\KGV68XBM\MC900084348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77200" y="5791200"/>
            <a:ext cx="735594" cy="77574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68 -0.05277 C -0.01476 -0.05717 -0.01702 -0.06134 -0.0191 -0.06574 C -0.02049 -0.06851 -0.02066 -0.07199 -0.0224 -0.0743 C -0.02361 -0.07592 -0.0257 -0.07569 -0.02726 -0.07639 C -0.0382 -0.08634 -0.03316 -0.08333 -0.04167 -0.08726 C -0.04792 -0.08426 -0.04983 -0.07847 -0.05452 -0.07222 C -0.05764 -0.06064 -0.05521 -0.06805 -0.06268 -0.05277 C -0.06372 -0.05069 -0.06476 -0.04838 -0.0658 -0.04629 C -0.06684 -0.04421 -0.0691 -0.03981 -0.0691 -0.03981 C -0.07709 -0.00694 -0.07431 -0.03819 -0.07552 -0.08287 C -0.0875 -0.07777 -0.08768 -0.06944 -0.09323 -0.05717 C -0.09792 -0.04676 -0.1033 -0.04027 -0.10625 -0.02916 C -0.10972 -0.04768 -0.10972 -0.06273 -0.12552 -0.06782 C -0.1349 -0.06389 -0.13507 -0.05347 -0.13681 -0.04189 C -0.13438 -0.03217 -0.13525 -0.03773 -0.13525 -0.02476 " pathEditMode="relative" ptsTypes="ffffffffffffffA">
                                      <p:cBhvr>
                                        <p:cTn id="6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01 0.00047 C -0.05521 -0.00139 -0.05937 -0.00601 -0.06701 0.00047 C -0.07708 0.02084 -0.07031 0.01505 -0.07656 0.00486 C -0.07778 0.00278 -0.07986 0.00186 -0.08142 0.00047 C -0.0842 0.00116 -0.08715 0.00093 -0.08958 0.00278 C -0.09792 0.00903 -0.08715 0.01135 -0.09757 0.00695 C -0.10521 -0.00324 -0.10417 -0.00463 -0.11528 -0.00162 C -0.11684 -0.00023 -0.11892 0.0007 -0.12014 0.00278 C -0.12431 0.00973 -0.11788 0.01227 -0.12656 0.00486 C -0.13038 -0.00949 -0.13455 -0.00578 -0.14601 -0.0037 C -0.14757 -0.00301 -0.14948 -0.00277 -0.15087 -0.00162 C -0.15278 -3.7037E-6 -0.15347 0.00394 -0.15573 0.00486 C -0.15781 0.00579 -0.16007 0.00348 -0.16215 0.00278 C -0.16962 -0.00393 -0.16545 -0.00092 -0.17656 -0.00601 C -0.17812 -0.00671 -0.18142 -0.0081 -0.18142 -0.0081 C -0.19392 -0.00555 -0.19149 -0.00347 -0.20087 0.00486 C -0.20625 -3.7037E-6 -0.20747 -0.00532 -0.21372 -0.0081 C -0.22014 -0.00532 -0.22656 -0.00439 -0.23299 -0.00162 C -0.23628 -0.00601 -0.23941 -0.01018 -0.24271 -0.01458 C -0.24549 -0.01828 -0.25243 -0.02314 -0.25243 -0.02314 C -0.25781 -0.02083 -0.26215 -0.01875 -0.26701 -0.01458 C -0.26806 -0.0125 -0.26979 -0.01064 -0.27014 -0.0081 C -0.27049 -0.00578 -0.26858 -0.00162 -0.26858 -0.00162 " pathEditMode="relative" ptsTypes="ffffffffffffffffffffffA">
                                      <p:cBhvr>
                                        <p:cTn id="8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41 -0.06227 C 0.00989 -0.09051 0.01284 -0.17269 -0.00417 -0.20625 C -0.00521 -0.21065 -0.00677 -0.21783 -0.00886 -0.2213 C -0.01007 -0.22338 -0.01233 -0.22385 -0.01372 -0.2257 C -0.01719 -0.22987 -0.02084 -0.23357 -0.02344 -0.23866 C -0.02726 -0.24584 -0.03004 -0.24862 -0.03629 -0.25139 C -0.04306 -0.25741 -0.04827 -0.2632 -0.05573 -0.26644 C -0.08733 -0.26412 -0.07865 -0.2669 -0.09931 -0.25371 C -0.10955 -0.23264 -0.0941 -0.26343 -0.10729 -0.24074 C -0.10972 -0.23658 -0.11233 -0.23264 -0.11372 -0.22778 C -0.11424 -0.2257 -0.11459 -0.22315 -0.11545 -0.2213 C -0.11997 -0.21227 -0.12674 -0.2044 -0.13143 -0.19561 C -0.13386 -0.19098 -0.13559 -0.18542 -0.13802 -0.18056 C -0.13959 -0.18125 -0.14184 -0.18079 -0.14271 -0.18264 C -0.14427 -0.18565 -0.14393 -0.18982 -0.14445 -0.19329 C -0.14549 -0.20047 -0.14653 -0.20764 -0.14757 -0.21482 C -0.15 -0.23102 -0.1507 -0.24885 -0.15417 -0.26436 C -0.15695 -0.27662 -0.15643 -0.28172 -0.16372 -0.28797 C -0.1658 -0.29237 -0.16806 -0.29653 -0.17014 -0.30093 C -0.17275 -0.30602 -0.17813 -0.30718 -0.18143 -0.31158 C -0.18629 -0.31806 -0.18959 -0.32176 -0.19601 -0.32454 C -0.20538 -0.33287 -0.21563 -0.33334 -0.22674 -0.33542 C -0.24011 -0.3338 -0.25 -0.33241 -0.26216 -0.32662 C -0.26511 -0.31459 -0.27448 -0.30371 -0.27986 -0.29237 C -0.28108 -0.28959 -0.28229 -0.28681 -0.28316 -0.2838 C -0.28386 -0.28172 -0.28386 -0.2794 -0.28472 -0.27732 C -0.28785 -0.26945 -0.29531 -0.26019 -0.29757 -0.25139 C -0.3 -0.2426 -0.29844 -0.24676 -0.30243 -0.23866 C -0.30347 -0.23287 -0.3033 -0.22616 -0.30573 -0.2213 C -0.30781 -0.21713 -0.31216 -0.20857 -0.31216 -0.20857 C -0.32049 -0.22431 -0.31163 -0.26644 -0.30417 -0.2838 C -0.30191 -0.29769 -0.29705 -0.31042 -0.29445 -0.32454 C -0.29584 -0.3713 -0.29705 -0.41019 -0.31702 -0.44931 C -0.3217 -0.46922 -0.33611 -0.49815 -0.34931 -0.50949 C -0.35365 -0.51713 -0.36025 -0.52824 -0.36702 -0.53102 C -0.36858 -0.53241 -0.37031 -0.5338 -0.37188 -0.53542 C -0.37361 -0.53727 -0.37483 -0.54005 -0.37674 -0.5419 C -0.38316 -0.54792 -0.38195 -0.54445 -0.38802 -0.54815 C -0.39236 -0.55093 -0.39618 -0.55579 -0.40087 -0.55695 C -0.41181 -0.55973 -0.42222 -0.56482 -0.43316 -0.5676 C -0.44393 -0.57037 -0.45469 -0.5713 -0.46545 -0.57408 C -0.49167 -0.57315 -0.51406 -0.5757 -0.53802 -0.56551 C -0.54827 -0.55139 -0.53854 -0.56644 -0.54445 -0.55255 C -0.54636 -0.54792 -0.55087 -0.53959 -0.55087 -0.53959 C -0.55764 -0.51135 -0.55903 -0.46297 -0.57188 -0.43866 C -0.58403 -0.38843 -0.58386 -0.3338 -0.59601 -0.2838 C -0.59792 -0.24676 -0.59618 -0.2625 -0.60087 -0.22987 C -0.60139 -0.22639 -0.60191 -0.22269 -0.60243 -0.21922 C -0.60295 -0.21482 -0.60417 -0.20625 -0.60417 -0.20625 C -0.60573 -0.18287 -0.60834 -0.15787 -0.61372 -0.13542 C -0.61563 -0.07801 -0.61545 -0.09954 -0.61545 -0.07084 " pathEditMode="relative" ptsTypes="ffffffffffffffffffffffffffffffffffffffffffffffffffA">
                                      <p:cBhvr>
                                        <p:cTn id="10" dur="3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8.14815E-6 C -0.05868 -0.01898 -0.00782 0.00047 -0.00469 -0.21712 C -0.00452 -0.23101 -0.00365 -0.22893 -0.00157 -0.23865 C -0.00035 -0.24444 0.00173 -0.25578 0.00173 -0.25578 C 0.00121 -0.27013 0.00173 -0.28472 2.77778E-6 -0.29884 C -0.00052 -0.30393 -0.00139 -0.28888 -0.00157 -0.28379 C -0.00243 -0.26087 -0.00209 -0.23796 -0.00313 -0.21504 C -0.00539 -0.16851 -0.01025 -0.12152 -0.01441 -0.07523 C -0.01493 -0.04953 -0.01511 -0.02361 -0.01615 0.00209 C -0.01667 0.0169 -0.02414 0.0301 -0.02414 0.04514 " pathEditMode="relative" ptsTypes="fffffffffA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Documents and Settings\PLECOMPT\Local Settings\Temporary Internet Files\Content.IE5\THMG4HEN\MC900446108[2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38600"/>
            <a:ext cx="4732320" cy="2070201"/>
          </a:xfrm>
          <a:prstGeom prst="rect">
            <a:avLst/>
          </a:prstGeom>
          <a:noFill/>
        </p:spPr>
      </p:pic>
      <p:pic>
        <p:nvPicPr>
          <p:cNvPr id="7171" name="Picture 3" descr="C:\Documents and Settings\PLECOMPT\Local Settings\Temporary Internet Files\Content.IE5\THMG4HEN\MC900446108[2].wmf"/>
          <p:cNvPicPr>
            <a:picLocks noChangeAspect="1" noChangeArrowheads="1"/>
          </p:cNvPicPr>
          <p:nvPr/>
        </p:nvPicPr>
        <p:blipFill>
          <a:blip r:embed="rId2"/>
          <a:srcRect r="18051"/>
          <a:stretch>
            <a:fillRect/>
          </a:stretch>
        </p:blipFill>
        <p:spPr bwMode="auto">
          <a:xfrm>
            <a:off x="2743200" y="3657600"/>
            <a:ext cx="6400800" cy="215920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Berling Antiqua" pitchFamily="18" charset="0"/>
              </a:rPr>
              <a:t>They skipped the rest of the way home.</a:t>
            </a:r>
            <a:endParaRPr lang="en-US" dirty="0">
              <a:solidFill>
                <a:srgbClr val="0070C0"/>
              </a:solidFill>
              <a:latin typeface="Berling Antiqua" pitchFamily="18" charset="0"/>
            </a:endParaRPr>
          </a:p>
        </p:txBody>
      </p:sp>
      <p:pic>
        <p:nvPicPr>
          <p:cNvPr id="7170" name="Picture 2" descr="C:\Documents and Settings\PLECOMPT\Local Settings\Temporary Internet Files\Content.IE5\THMG4HEN\MC900446108[2].wmf"/>
          <p:cNvPicPr>
            <a:picLocks noChangeAspect="1" noChangeArrowheads="1"/>
          </p:cNvPicPr>
          <p:nvPr/>
        </p:nvPicPr>
        <p:blipFill>
          <a:blip r:embed="rId2"/>
          <a:srcRect l="9448" r="3336"/>
          <a:stretch>
            <a:fillRect/>
          </a:stretch>
        </p:blipFill>
        <p:spPr bwMode="auto">
          <a:xfrm>
            <a:off x="0" y="4343400"/>
            <a:ext cx="9144000" cy="2514600"/>
          </a:xfrm>
          <a:prstGeom prst="rect">
            <a:avLst/>
          </a:prstGeom>
          <a:noFill/>
        </p:spPr>
      </p:pic>
      <p:pic>
        <p:nvPicPr>
          <p:cNvPr id="7173" name="Picture 5" descr="C:\Documents and Settings\PLECOMPT\Local Settings\Temporary Internet Files\Content.IE5\9ZODMZXR\MC900022876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1048456"/>
            <a:ext cx="4648200" cy="4256072"/>
          </a:xfrm>
          <a:prstGeom prst="rect">
            <a:avLst/>
          </a:prstGeom>
          <a:noFill/>
        </p:spPr>
      </p:pic>
      <p:pic>
        <p:nvPicPr>
          <p:cNvPr id="4098" name="Picture 2" descr="C:\Documents and Settings\PLECOMPT\Local Settings\Temporary Internet Files\Content.IE5\KGV68XBM\MC900135209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851175">
            <a:off x="2545501" y="4959139"/>
            <a:ext cx="880942" cy="1087518"/>
          </a:xfrm>
          <a:prstGeom prst="rect">
            <a:avLst/>
          </a:prstGeom>
          <a:noFill/>
        </p:spPr>
      </p:pic>
      <p:pic>
        <p:nvPicPr>
          <p:cNvPr id="7175" name="Picture 7" descr="C:\Documents and Settings\PLECOMPT\Local Settings\Temporary Internet Files\Content.IE5\9ZODMZXR\MC900441793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32766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59259E-6 C 0.01076 -0.01435 0.00937 -0.0162 0.02378 -0.02893 C 0.02604 -0.03078 0.02812 -0.03287 0.03038 -0.03472 C 0.03264 -0.03657 0.03698 -0.04051 0.03698 -0.04051 C 0.04271 -0.03958 0.04896 -0.04097 0.05434 -0.03773 C 0.05642 -0.03657 0.0559 -0.03194 0.05642 -0.02893 C 0.05746 -0.02222 0.05798 -0.01528 0.05868 -0.00856 C 0.075 -0.04166 0.05069 0.00972 0.0651 -0.02893 C 0.07413 -0.05324 0.08871 -0.07847 0.10868 -0.0868 C 0.1151 -0.08588 0.1217 -0.08264 0.12812 -0.08403 C 0.13073 -0.08472 0.12361 -0.08727 0.1217 -0.08981 C 0.11979 -0.09236 0.11892 -0.0956 0.11736 -0.09838 C 0.11337 -0.10509 0.11163 -0.10416 0.10868 -0.11296 C 0.10677 -0.11852 0.10434 -0.13032 0.10434 -0.13032 C 0.10503 -0.13889 0.10469 -0.15694 0.11076 -0.16504 C 0.11232 -0.16713 0.11528 -0.16666 0.11736 -0.16805 C 0.12673 -0.1743 0.12048 -0.17384 0.12604 -0.17384 " pathEditMode="relative" ptsTypes="ffffffffffffffffA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137</Words>
  <Application>Microsoft Office PowerPoint</Application>
  <PresentationFormat>On-screen Show (4:3)</PresentationFormat>
  <Paragraphs>13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The Bears:  Life Before Goldie Locks</vt:lpstr>
      <vt:lpstr>Slide 2</vt:lpstr>
      <vt:lpstr>Slide 3</vt:lpstr>
      <vt:lpstr>Slide 4</vt:lpstr>
      <vt:lpstr>They were having so much fun at the fair.</vt:lpstr>
      <vt:lpstr>They played fun games. Little Bear won every time.</vt:lpstr>
      <vt:lpstr>They decided to get some water and head home.</vt:lpstr>
      <vt:lpstr>A family of frogs came to say hello, but Papa Bear got scared and ran away.</vt:lpstr>
      <vt:lpstr>They skipped the rest of the way home.</vt:lpstr>
      <vt:lpstr>Papa Bear fell asleep and Little Bear woke him up when the rest got home.</vt:lpstr>
      <vt:lpstr>The Bears lived happily ever after.</vt:lpstr>
      <vt:lpstr>Slide 12</vt:lpstr>
    </vt:vector>
  </TitlesOfParts>
  <Company>NHCS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38</cp:revision>
  <dcterms:created xsi:type="dcterms:W3CDTF">2011-05-12T15:13:21Z</dcterms:created>
  <dcterms:modified xsi:type="dcterms:W3CDTF">2011-05-23T15:07:46Z</dcterms:modified>
</cp:coreProperties>
</file>